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8" r:id="rId4"/>
    <p:sldId id="259" r:id="rId5"/>
    <p:sldId id="260" r:id="rId6"/>
    <p:sldId id="285" r:id="rId7"/>
    <p:sldId id="266" r:id="rId8"/>
    <p:sldId id="267" r:id="rId9"/>
    <p:sldId id="287" r:id="rId10"/>
    <p:sldId id="288" r:id="rId11"/>
    <p:sldId id="289" r:id="rId12"/>
    <p:sldId id="293" r:id="rId13"/>
    <p:sldId id="292" r:id="rId14"/>
    <p:sldId id="28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F79B"/>
    <a:srgbClr val="CBF9B1"/>
    <a:srgbClr val="B5F791"/>
    <a:srgbClr val="BAE18F"/>
    <a:srgbClr val="BFF8A0"/>
    <a:srgbClr val="33CC33"/>
    <a:srgbClr val="A8EE9C"/>
    <a:srgbClr val="97EB89"/>
    <a:srgbClr val="C9E7A7"/>
    <a:srgbClr val="B4DE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3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8E731F-BFC5-4C72-8844-2299EC1A65F0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EC2BF2-61F9-4033-AA75-4B1E6E24BAFD}">
      <dgm:prSet phldrT="[Text]"/>
      <dgm:spPr/>
      <dgm:t>
        <a:bodyPr/>
        <a:lstStyle/>
        <a:p>
          <a:r>
            <a:rPr lang="en-IN" dirty="0" smtClean="0"/>
            <a:t>CBZ</a:t>
          </a:r>
          <a:endParaRPr lang="en-US" dirty="0"/>
        </a:p>
      </dgm:t>
    </dgm:pt>
    <dgm:pt modelId="{908035A8-7FFB-4459-BC46-29650D76CFF6}" type="parTrans" cxnId="{C2D146C8-DDB1-427F-A54B-5B65BB99E21A}">
      <dgm:prSet/>
      <dgm:spPr/>
      <dgm:t>
        <a:bodyPr/>
        <a:lstStyle/>
        <a:p>
          <a:endParaRPr lang="en-US"/>
        </a:p>
      </dgm:t>
    </dgm:pt>
    <dgm:pt modelId="{862D9C2B-336F-43BF-8670-E45B0293F2A0}" type="sibTrans" cxnId="{C2D146C8-DDB1-427F-A54B-5B65BB99E21A}">
      <dgm:prSet/>
      <dgm:spPr/>
      <dgm:t>
        <a:bodyPr/>
        <a:lstStyle/>
        <a:p>
          <a:endParaRPr lang="en-US"/>
        </a:p>
      </dgm:t>
    </dgm:pt>
    <dgm:pt modelId="{3CABD2D0-4FC8-46BC-8604-1059E21CE847}">
      <dgm:prSet phldrT="[Text]"/>
      <dgm:spPr/>
      <dgm:t>
        <a:bodyPr/>
        <a:lstStyle/>
        <a:p>
          <a:r>
            <a:rPr lang="en-IN" dirty="0" smtClean="0"/>
            <a:t>CB</a:t>
          </a:r>
          <a:endParaRPr lang="en-US" dirty="0"/>
        </a:p>
      </dgm:t>
    </dgm:pt>
    <dgm:pt modelId="{99FA8079-E0DC-4B68-9B1B-CD24E41726C7}" type="parTrans" cxnId="{5649D3D8-BE21-401D-B482-F4F09AB4F2D3}">
      <dgm:prSet/>
      <dgm:spPr/>
      <dgm:t>
        <a:bodyPr/>
        <a:lstStyle/>
        <a:p>
          <a:endParaRPr lang="en-US"/>
        </a:p>
      </dgm:t>
    </dgm:pt>
    <dgm:pt modelId="{80664DFC-639E-4178-9AF5-4D133AED9A06}" type="sibTrans" cxnId="{5649D3D8-BE21-401D-B482-F4F09AB4F2D3}">
      <dgm:prSet/>
      <dgm:spPr/>
      <dgm:t>
        <a:bodyPr/>
        <a:lstStyle/>
        <a:p>
          <a:endParaRPr lang="en-US"/>
        </a:p>
      </dgm:t>
    </dgm:pt>
    <dgm:pt modelId="{7184BBE6-84DA-49FA-9848-CC84E5E37F38}">
      <dgm:prSet phldrT="[Text]"/>
      <dgm:spPr/>
      <dgm:t>
        <a:bodyPr/>
        <a:lstStyle/>
        <a:p>
          <a:r>
            <a:rPr lang="en-IN" dirty="0" smtClean="0"/>
            <a:t>BZ</a:t>
          </a:r>
          <a:endParaRPr lang="en-US" dirty="0"/>
        </a:p>
      </dgm:t>
    </dgm:pt>
    <dgm:pt modelId="{EB2C61D6-D9A9-49BF-84FA-B9D4C5BC5C22}" type="parTrans" cxnId="{E0805832-BB31-4663-85B4-BD7574BEE37C}">
      <dgm:prSet/>
      <dgm:spPr/>
      <dgm:t>
        <a:bodyPr/>
        <a:lstStyle/>
        <a:p>
          <a:endParaRPr lang="en-US"/>
        </a:p>
      </dgm:t>
    </dgm:pt>
    <dgm:pt modelId="{6BF357E5-3C35-46F0-B202-DC335C6444A3}" type="sibTrans" cxnId="{E0805832-BB31-4663-85B4-BD7574BEE37C}">
      <dgm:prSet/>
      <dgm:spPr/>
      <dgm:t>
        <a:bodyPr/>
        <a:lstStyle/>
        <a:p>
          <a:endParaRPr lang="en-US"/>
        </a:p>
      </dgm:t>
    </dgm:pt>
    <dgm:pt modelId="{2D5AD2DC-6A84-403E-88B9-F86357BC9225}">
      <dgm:prSet phldrT="[Text]"/>
      <dgm:spPr/>
      <dgm:t>
        <a:bodyPr/>
        <a:lstStyle/>
        <a:p>
          <a:r>
            <a:rPr lang="en-IN" dirty="0" smtClean="0"/>
            <a:t>BZ</a:t>
          </a:r>
          <a:endParaRPr lang="en-US" dirty="0"/>
        </a:p>
      </dgm:t>
    </dgm:pt>
    <dgm:pt modelId="{FDF7E7F4-8AA5-4BB7-A4FD-D660794DB220}" type="parTrans" cxnId="{63C9EBF0-3973-49F3-89CC-B92472676869}">
      <dgm:prSet/>
      <dgm:spPr/>
      <dgm:t>
        <a:bodyPr/>
        <a:lstStyle/>
        <a:p>
          <a:endParaRPr lang="en-US"/>
        </a:p>
      </dgm:t>
    </dgm:pt>
    <dgm:pt modelId="{E60D25E6-B4C3-4656-84FC-8084344E95E9}" type="sibTrans" cxnId="{63C9EBF0-3973-49F3-89CC-B92472676869}">
      <dgm:prSet/>
      <dgm:spPr/>
      <dgm:t>
        <a:bodyPr/>
        <a:lstStyle/>
        <a:p>
          <a:endParaRPr lang="en-US"/>
        </a:p>
      </dgm:t>
    </dgm:pt>
    <dgm:pt modelId="{93F682BE-BD99-44E1-9F7B-EB01274F560B}">
      <dgm:prSet phldrT="[Text]"/>
      <dgm:spPr/>
      <dgm:t>
        <a:bodyPr/>
        <a:lstStyle/>
        <a:p>
          <a:r>
            <a:rPr lang="en-IN" dirty="0" err="1" smtClean="0"/>
            <a:t>FYBSc</a:t>
          </a:r>
          <a:endParaRPr lang="en-US" dirty="0"/>
        </a:p>
      </dgm:t>
    </dgm:pt>
    <dgm:pt modelId="{42B7AD8A-E123-4F3D-9795-A51E15FB5EF5}" type="parTrans" cxnId="{3B4FEE00-9E79-46ED-AE45-69C07A3891E7}">
      <dgm:prSet/>
      <dgm:spPr/>
      <dgm:t>
        <a:bodyPr/>
        <a:lstStyle/>
        <a:p>
          <a:endParaRPr lang="en-US"/>
        </a:p>
      </dgm:t>
    </dgm:pt>
    <dgm:pt modelId="{197B904E-1F5D-4365-AB73-4BF3BC7E0E43}" type="sibTrans" cxnId="{3B4FEE00-9E79-46ED-AE45-69C07A3891E7}">
      <dgm:prSet/>
      <dgm:spPr/>
      <dgm:t>
        <a:bodyPr/>
        <a:lstStyle/>
        <a:p>
          <a:endParaRPr lang="en-US"/>
        </a:p>
      </dgm:t>
    </dgm:pt>
    <dgm:pt modelId="{9760A8D8-7FCB-4270-BFEC-3D53C5E726CB}">
      <dgm:prSet phldrT="[Text]"/>
      <dgm:spPr/>
      <dgm:t>
        <a:bodyPr/>
        <a:lstStyle/>
        <a:p>
          <a:r>
            <a:rPr lang="en-IN" dirty="0" err="1" smtClean="0"/>
            <a:t>SYBSc</a:t>
          </a:r>
          <a:endParaRPr lang="en-US" dirty="0"/>
        </a:p>
      </dgm:t>
    </dgm:pt>
    <dgm:pt modelId="{FC8D3560-2996-46A1-AD6A-30C37A4AD067}" type="parTrans" cxnId="{E88AC749-886A-475E-BFA7-5AEC0CBF9477}">
      <dgm:prSet/>
      <dgm:spPr/>
      <dgm:t>
        <a:bodyPr/>
        <a:lstStyle/>
        <a:p>
          <a:endParaRPr lang="en-US"/>
        </a:p>
      </dgm:t>
    </dgm:pt>
    <dgm:pt modelId="{D997DFED-B423-4676-9AD0-090566065508}" type="sibTrans" cxnId="{E88AC749-886A-475E-BFA7-5AEC0CBF9477}">
      <dgm:prSet/>
      <dgm:spPr/>
      <dgm:t>
        <a:bodyPr/>
        <a:lstStyle/>
        <a:p>
          <a:endParaRPr lang="en-US"/>
        </a:p>
      </dgm:t>
    </dgm:pt>
    <dgm:pt modelId="{0B542DF1-ABA3-4A06-8741-99EBEDFEFA8E}">
      <dgm:prSet phldrT="[Text]"/>
      <dgm:spPr/>
      <dgm:t>
        <a:bodyPr/>
        <a:lstStyle/>
        <a:p>
          <a:r>
            <a:rPr lang="en-IN" dirty="0" err="1" smtClean="0"/>
            <a:t>TYBSc</a:t>
          </a:r>
          <a:endParaRPr lang="en-US" dirty="0"/>
        </a:p>
      </dgm:t>
    </dgm:pt>
    <dgm:pt modelId="{6C5D7AB2-1001-4E09-AA18-C70A481304F6}" type="parTrans" cxnId="{D385B832-1EE1-4BB2-9EFE-4C21B50C2400}">
      <dgm:prSet/>
      <dgm:spPr/>
      <dgm:t>
        <a:bodyPr/>
        <a:lstStyle/>
        <a:p>
          <a:endParaRPr lang="en-US"/>
        </a:p>
      </dgm:t>
    </dgm:pt>
    <dgm:pt modelId="{F4D2B9CC-392C-4EC1-A74A-C4A503EB0CAE}" type="sibTrans" cxnId="{D385B832-1EE1-4BB2-9EFE-4C21B50C2400}">
      <dgm:prSet/>
      <dgm:spPr/>
      <dgm:t>
        <a:bodyPr/>
        <a:lstStyle/>
        <a:p>
          <a:endParaRPr lang="en-US"/>
        </a:p>
      </dgm:t>
    </dgm:pt>
    <dgm:pt modelId="{8356FBE0-540E-4BC5-92BA-D1215EC7A647}">
      <dgm:prSet phldrT="[Text]"/>
      <dgm:spPr/>
      <dgm:t>
        <a:bodyPr/>
        <a:lstStyle/>
        <a:p>
          <a:r>
            <a:rPr lang="en-IN" dirty="0" smtClean="0"/>
            <a:t>CZ</a:t>
          </a:r>
          <a:endParaRPr lang="en-US" dirty="0"/>
        </a:p>
      </dgm:t>
    </dgm:pt>
    <dgm:pt modelId="{2B6CAAC1-42E8-4850-8B80-87C32F68E180}" type="parTrans" cxnId="{353B6034-2409-4347-A629-60476B6702A1}">
      <dgm:prSet/>
      <dgm:spPr/>
      <dgm:t>
        <a:bodyPr/>
        <a:lstStyle/>
        <a:p>
          <a:endParaRPr lang="en-US"/>
        </a:p>
      </dgm:t>
    </dgm:pt>
    <dgm:pt modelId="{880F1B03-3B13-440A-9778-04717EC1BAE3}" type="sibTrans" cxnId="{353B6034-2409-4347-A629-60476B6702A1}">
      <dgm:prSet/>
      <dgm:spPr/>
      <dgm:t>
        <a:bodyPr/>
        <a:lstStyle/>
        <a:p>
          <a:endParaRPr lang="en-US"/>
        </a:p>
      </dgm:t>
    </dgm:pt>
    <dgm:pt modelId="{7C112642-2989-4600-956A-D1DEBE6AAAB7}" type="pres">
      <dgm:prSet presAssocID="{B88E731F-BFC5-4C72-8844-2299EC1A65F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2287D3-F770-4CFF-A971-5983C2D53F7F}" type="pres">
      <dgm:prSet presAssocID="{B88E731F-BFC5-4C72-8844-2299EC1A65F0}" presName="hierFlow" presStyleCnt="0"/>
      <dgm:spPr/>
    </dgm:pt>
    <dgm:pt modelId="{4DA282F7-1686-4E40-A8EB-4429EECAED7C}" type="pres">
      <dgm:prSet presAssocID="{B88E731F-BFC5-4C72-8844-2299EC1A65F0}" presName="firstBuf" presStyleCnt="0"/>
      <dgm:spPr/>
    </dgm:pt>
    <dgm:pt modelId="{9D04489E-3969-4CA3-8CA6-861CC28869FE}" type="pres">
      <dgm:prSet presAssocID="{B88E731F-BFC5-4C72-8844-2299EC1A65F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ABB02DC-BFB3-4FFA-9A49-3023F6634ECE}" type="pres">
      <dgm:prSet presAssocID="{42EC2BF2-61F9-4033-AA75-4B1E6E24BAFD}" presName="Name14" presStyleCnt="0"/>
      <dgm:spPr/>
    </dgm:pt>
    <dgm:pt modelId="{E56F45E0-ACBB-4C11-A5EB-EABF2E74F6B7}" type="pres">
      <dgm:prSet presAssocID="{42EC2BF2-61F9-4033-AA75-4B1E6E24BAFD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17621F-A569-4B61-A13E-468D7AF08FCC}" type="pres">
      <dgm:prSet presAssocID="{42EC2BF2-61F9-4033-AA75-4B1E6E24BAFD}" presName="hierChild2" presStyleCnt="0"/>
      <dgm:spPr/>
    </dgm:pt>
    <dgm:pt modelId="{FE1D3C5E-866B-4117-A08A-B3452D1BA8E6}" type="pres">
      <dgm:prSet presAssocID="{99FA8079-E0DC-4B68-9B1B-CD24E41726C7}" presName="Name19" presStyleLbl="parChTrans1D2" presStyleIdx="0" presStyleCnt="3"/>
      <dgm:spPr/>
      <dgm:t>
        <a:bodyPr/>
        <a:lstStyle/>
        <a:p>
          <a:endParaRPr lang="en-US"/>
        </a:p>
      </dgm:t>
    </dgm:pt>
    <dgm:pt modelId="{EE75880B-39BE-491F-922D-FE1CEE4E4683}" type="pres">
      <dgm:prSet presAssocID="{3CABD2D0-4FC8-46BC-8604-1059E21CE847}" presName="Name21" presStyleCnt="0"/>
      <dgm:spPr/>
    </dgm:pt>
    <dgm:pt modelId="{748DF86D-747E-423D-A0F0-AF8DC5F2F898}" type="pres">
      <dgm:prSet presAssocID="{3CABD2D0-4FC8-46BC-8604-1059E21CE847}" presName="level2Shape" presStyleLbl="node2" presStyleIdx="0" presStyleCnt="3"/>
      <dgm:spPr/>
      <dgm:t>
        <a:bodyPr/>
        <a:lstStyle/>
        <a:p>
          <a:endParaRPr lang="en-US"/>
        </a:p>
      </dgm:t>
    </dgm:pt>
    <dgm:pt modelId="{D437FAC1-2D46-429A-BA58-0928E163B87D}" type="pres">
      <dgm:prSet presAssocID="{3CABD2D0-4FC8-46BC-8604-1059E21CE847}" presName="hierChild3" presStyleCnt="0"/>
      <dgm:spPr/>
    </dgm:pt>
    <dgm:pt modelId="{7692F08D-CA2F-4417-8493-357450C2D2BC}" type="pres">
      <dgm:prSet presAssocID="{EB2C61D6-D9A9-49BF-84FA-B9D4C5BC5C22}" presName="Name19" presStyleLbl="parChTrans1D2" presStyleIdx="1" presStyleCnt="3"/>
      <dgm:spPr/>
      <dgm:t>
        <a:bodyPr/>
        <a:lstStyle/>
        <a:p>
          <a:endParaRPr lang="en-US"/>
        </a:p>
      </dgm:t>
    </dgm:pt>
    <dgm:pt modelId="{A6CEDD94-52CD-4D8E-84DE-EA1E529C8028}" type="pres">
      <dgm:prSet presAssocID="{7184BBE6-84DA-49FA-9848-CC84E5E37F38}" presName="Name21" presStyleCnt="0"/>
      <dgm:spPr/>
    </dgm:pt>
    <dgm:pt modelId="{D5F98CBF-C808-4374-9366-23CD8F3D1D70}" type="pres">
      <dgm:prSet presAssocID="{7184BBE6-84DA-49FA-9848-CC84E5E37F38}" presName="level2Shape" presStyleLbl="node2" presStyleIdx="1" presStyleCnt="3"/>
      <dgm:spPr/>
      <dgm:t>
        <a:bodyPr/>
        <a:lstStyle/>
        <a:p>
          <a:endParaRPr lang="en-US"/>
        </a:p>
      </dgm:t>
    </dgm:pt>
    <dgm:pt modelId="{4CF1E253-61F0-4EE5-A3F5-F811770DD826}" type="pres">
      <dgm:prSet presAssocID="{7184BBE6-84DA-49FA-9848-CC84E5E37F38}" presName="hierChild3" presStyleCnt="0"/>
      <dgm:spPr/>
    </dgm:pt>
    <dgm:pt modelId="{1AC7F4EA-4F0E-4702-AA81-3F4EDE83EC2E}" type="pres">
      <dgm:prSet presAssocID="{FDF7E7F4-8AA5-4BB7-A4FD-D660794DB220}" presName="Name19" presStyleLbl="parChTrans1D3" presStyleIdx="0" presStyleCnt="1"/>
      <dgm:spPr/>
      <dgm:t>
        <a:bodyPr/>
        <a:lstStyle/>
        <a:p>
          <a:endParaRPr lang="en-US"/>
        </a:p>
      </dgm:t>
    </dgm:pt>
    <dgm:pt modelId="{A090C8CB-4299-42BA-A924-D9416F503EA7}" type="pres">
      <dgm:prSet presAssocID="{2D5AD2DC-6A84-403E-88B9-F86357BC9225}" presName="Name21" presStyleCnt="0"/>
      <dgm:spPr/>
    </dgm:pt>
    <dgm:pt modelId="{9AAA7D01-0424-4CF7-B665-67BD89711F9D}" type="pres">
      <dgm:prSet presAssocID="{2D5AD2DC-6A84-403E-88B9-F86357BC9225}" presName="level2Shape" presStyleLbl="node3" presStyleIdx="0" presStyleCnt="1"/>
      <dgm:spPr/>
      <dgm:t>
        <a:bodyPr/>
        <a:lstStyle/>
        <a:p>
          <a:endParaRPr lang="en-US"/>
        </a:p>
      </dgm:t>
    </dgm:pt>
    <dgm:pt modelId="{9CC69342-8E52-4A72-91BD-91517224874D}" type="pres">
      <dgm:prSet presAssocID="{2D5AD2DC-6A84-403E-88B9-F86357BC9225}" presName="hierChild3" presStyleCnt="0"/>
      <dgm:spPr/>
    </dgm:pt>
    <dgm:pt modelId="{73D40887-BF71-41AA-B520-8A58500E870E}" type="pres">
      <dgm:prSet presAssocID="{2B6CAAC1-42E8-4850-8B80-87C32F68E180}" presName="Name19" presStyleLbl="parChTrans1D2" presStyleIdx="2" presStyleCnt="3"/>
      <dgm:spPr/>
      <dgm:t>
        <a:bodyPr/>
        <a:lstStyle/>
        <a:p>
          <a:endParaRPr lang="en-US"/>
        </a:p>
      </dgm:t>
    </dgm:pt>
    <dgm:pt modelId="{90755B7C-E05D-4922-848C-6B9397DF8D49}" type="pres">
      <dgm:prSet presAssocID="{8356FBE0-540E-4BC5-92BA-D1215EC7A647}" presName="Name21" presStyleCnt="0"/>
      <dgm:spPr/>
    </dgm:pt>
    <dgm:pt modelId="{FA42CA62-4888-45CE-9EB6-1C6DD33A053D}" type="pres">
      <dgm:prSet presAssocID="{8356FBE0-540E-4BC5-92BA-D1215EC7A647}" presName="level2Shape" presStyleLbl="node2" presStyleIdx="2" presStyleCnt="3"/>
      <dgm:spPr/>
      <dgm:t>
        <a:bodyPr/>
        <a:lstStyle/>
        <a:p>
          <a:endParaRPr lang="en-US"/>
        </a:p>
      </dgm:t>
    </dgm:pt>
    <dgm:pt modelId="{6ED5BB8E-AE8B-48EF-BC14-B11E60B8077E}" type="pres">
      <dgm:prSet presAssocID="{8356FBE0-540E-4BC5-92BA-D1215EC7A647}" presName="hierChild3" presStyleCnt="0"/>
      <dgm:spPr/>
    </dgm:pt>
    <dgm:pt modelId="{594CB02A-37C3-4A65-A7F1-EB85EE92A231}" type="pres">
      <dgm:prSet presAssocID="{B88E731F-BFC5-4C72-8844-2299EC1A65F0}" presName="bgShapesFlow" presStyleCnt="0"/>
      <dgm:spPr/>
    </dgm:pt>
    <dgm:pt modelId="{578D9E5F-2DA9-42CF-9A84-B24C08624B7E}" type="pres">
      <dgm:prSet presAssocID="{93F682BE-BD99-44E1-9F7B-EB01274F560B}" presName="rectComp" presStyleCnt="0"/>
      <dgm:spPr/>
    </dgm:pt>
    <dgm:pt modelId="{C53DEF84-7787-4081-9E62-E460C1154926}" type="pres">
      <dgm:prSet presAssocID="{93F682BE-BD99-44E1-9F7B-EB01274F560B}" presName="bgRect" presStyleLbl="bgShp" presStyleIdx="0" presStyleCnt="3"/>
      <dgm:spPr/>
      <dgm:t>
        <a:bodyPr/>
        <a:lstStyle/>
        <a:p>
          <a:endParaRPr lang="en-US"/>
        </a:p>
      </dgm:t>
    </dgm:pt>
    <dgm:pt modelId="{9B05141B-4350-4FDE-B0B1-FEFB3D0CF3FA}" type="pres">
      <dgm:prSet presAssocID="{93F682BE-BD99-44E1-9F7B-EB01274F560B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5E8E27-8D15-49D8-8767-2CA8DADF1B97}" type="pres">
      <dgm:prSet presAssocID="{93F682BE-BD99-44E1-9F7B-EB01274F560B}" presName="spComp" presStyleCnt="0"/>
      <dgm:spPr/>
    </dgm:pt>
    <dgm:pt modelId="{EB536A30-82AF-4FA6-85CA-3C057C5E5D0C}" type="pres">
      <dgm:prSet presAssocID="{93F682BE-BD99-44E1-9F7B-EB01274F560B}" presName="vSp" presStyleCnt="0"/>
      <dgm:spPr/>
    </dgm:pt>
    <dgm:pt modelId="{6C964FD4-B03E-403B-8BF5-5507CA37C649}" type="pres">
      <dgm:prSet presAssocID="{9760A8D8-7FCB-4270-BFEC-3D53C5E726CB}" presName="rectComp" presStyleCnt="0"/>
      <dgm:spPr/>
    </dgm:pt>
    <dgm:pt modelId="{DAD78A98-038D-40CB-A7C4-CA7E0B89C7B5}" type="pres">
      <dgm:prSet presAssocID="{9760A8D8-7FCB-4270-BFEC-3D53C5E726CB}" presName="bgRect" presStyleLbl="bgShp" presStyleIdx="1" presStyleCnt="3"/>
      <dgm:spPr/>
      <dgm:t>
        <a:bodyPr/>
        <a:lstStyle/>
        <a:p>
          <a:endParaRPr lang="en-US"/>
        </a:p>
      </dgm:t>
    </dgm:pt>
    <dgm:pt modelId="{51423B2C-49D3-476E-A2CF-AD1AB976BC7A}" type="pres">
      <dgm:prSet presAssocID="{9760A8D8-7FCB-4270-BFEC-3D53C5E726CB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BC98F8-5411-4428-8641-BC8BDAAD07D4}" type="pres">
      <dgm:prSet presAssocID="{9760A8D8-7FCB-4270-BFEC-3D53C5E726CB}" presName="spComp" presStyleCnt="0"/>
      <dgm:spPr/>
    </dgm:pt>
    <dgm:pt modelId="{91513AEC-E5E5-45D3-A533-98F59BAED1CF}" type="pres">
      <dgm:prSet presAssocID="{9760A8D8-7FCB-4270-BFEC-3D53C5E726CB}" presName="vSp" presStyleCnt="0"/>
      <dgm:spPr/>
    </dgm:pt>
    <dgm:pt modelId="{1B51BD7F-FBE3-412C-8993-DFC8F6F62F42}" type="pres">
      <dgm:prSet presAssocID="{0B542DF1-ABA3-4A06-8741-99EBEDFEFA8E}" presName="rectComp" presStyleCnt="0"/>
      <dgm:spPr/>
    </dgm:pt>
    <dgm:pt modelId="{F5BF9528-B4A1-4A30-B23C-10E928A0AA68}" type="pres">
      <dgm:prSet presAssocID="{0B542DF1-ABA3-4A06-8741-99EBEDFEFA8E}" presName="bgRect" presStyleLbl="bgShp" presStyleIdx="2" presStyleCnt="3"/>
      <dgm:spPr/>
      <dgm:t>
        <a:bodyPr/>
        <a:lstStyle/>
        <a:p>
          <a:endParaRPr lang="en-US"/>
        </a:p>
      </dgm:t>
    </dgm:pt>
    <dgm:pt modelId="{1A2F9E2D-6284-4C7F-8FAC-830AB5472842}" type="pres">
      <dgm:prSet presAssocID="{0B542DF1-ABA3-4A06-8741-99EBEDFEFA8E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8B95D8-2270-40AB-A080-CD889172D545}" type="presOf" srcId="{EB2C61D6-D9A9-49BF-84FA-B9D4C5BC5C22}" destId="{7692F08D-CA2F-4417-8493-357450C2D2BC}" srcOrd="0" destOrd="0" presId="urn:microsoft.com/office/officeart/2005/8/layout/hierarchy6"/>
    <dgm:cxn modelId="{E0805832-BB31-4663-85B4-BD7574BEE37C}" srcId="{42EC2BF2-61F9-4033-AA75-4B1E6E24BAFD}" destId="{7184BBE6-84DA-49FA-9848-CC84E5E37F38}" srcOrd="1" destOrd="0" parTransId="{EB2C61D6-D9A9-49BF-84FA-B9D4C5BC5C22}" sibTransId="{6BF357E5-3C35-46F0-B202-DC335C6444A3}"/>
    <dgm:cxn modelId="{2B4DD891-DAF4-4AAE-B37F-036A567A93FF}" type="presOf" srcId="{0B542DF1-ABA3-4A06-8741-99EBEDFEFA8E}" destId="{1A2F9E2D-6284-4C7F-8FAC-830AB5472842}" srcOrd="1" destOrd="0" presId="urn:microsoft.com/office/officeart/2005/8/layout/hierarchy6"/>
    <dgm:cxn modelId="{C2D146C8-DDB1-427F-A54B-5B65BB99E21A}" srcId="{B88E731F-BFC5-4C72-8844-2299EC1A65F0}" destId="{42EC2BF2-61F9-4033-AA75-4B1E6E24BAFD}" srcOrd="0" destOrd="0" parTransId="{908035A8-7FFB-4459-BC46-29650D76CFF6}" sibTransId="{862D9C2B-336F-43BF-8670-E45B0293F2A0}"/>
    <dgm:cxn modelId="{79DC32FA-3440-4D4F-B563-3645307183A6}" type="presOf" srcId="{2D5AD2DC-6A84-403E-88B9-F86357BC9225}" destId="{9AAA7D01-0424-4CF7-B665-67BD89711F9D}" srcOrd="0" destOrd="0" presId="urn:microsoft.com/office/officeart/2005/8/layout/hierarchy6"/>
    <dgm:cxn modelId="{72846229-AAC3-4180-8E85-7149CD6EE18D}" type="presOf" srcId="{3CABD2D0-4FC8-46BC-8604-1059E21CE847}" destId="{748DF86D-747E-423D-A0F0-AF8DC5F2F898}" srcOrd="0" destOrd="0" presId="urn:microsoft.com/office/officeart/2005/8/layout/hierarchy6"/>
    <dgm:cxn modelId="{C136E0D2-9C80-44C0-853F-5FB8C48D7950}" type="presOf" srcId="{FDF7E7F4-8AA5-4BB7-A4FD-D660794DB220}" destId="{1AC7F4EA-4F0E-4702-AA81-3F4EDE83EC2E}" srcOrd="0" destOrd="0" presId="urn:microsoft.com/office/officeart/2005/8/layout/hierarchy6"/>
    <dgm:cxn modelId="{DD0631A4-B799-4E9A-B5D9-D11E2741D444}" type="presOf" srcId="{7184BBE6-84DA-49FA-9848-CC84E5E37F38}" destId="{D5F98CBF-C808-4374-9366-23CD8F3D1D70}" srcOrd="0" destOrd="0" presId="urn:microsoft.com/office/officeart/2005/8/layout/hierarchy6"/>
    <dgm:cxn modelId="{D385B832-1EE1-4BB2-9EFE-4C21B50C2400}" srcId="{B88E731F-BFC5-4C72-8844-2299EC1A65F0}" destId="{0B542DF1-ABA3-4A06-8741-99EBEDFEFA8E}" srcOrd="3" destOrd="0" parTransId="{6C5D7AB2-1001-4E09-AA18-C70A481304F6}" sibTransId="{F4D2B9CC-392C-4EC1-A74A-C4A503EB0CAE}"/>
    <dgm:cxn modelId="{68E4012E-BE50-4DF1-A7EB-FD0EA3391C32}" type="presOf" srcId="{93F682BE-BD99-44E1-9F7B-EB01274F560B}" destId="{C53DEF84-7787-4081-9E62-E460C1154926}" srcOrd="0" destOrd="0" presId="urn:microsoft.com/office/officeart/2005/8/layout/hierarchy6"/>
    <dgm:cxn modelId="{E88AC749-886A-475E-BFA7-5AEC0CBF9477}" srcId="{B88E731F-BFC5-4C72-8844-2299EC1A65F0}" destId="{9760A8D8-7FCB-4270-BFEC-3D53C5E726CB}" srcOrd="2" destOrd="0" parTransId="{FC8D3560-2996-46A1-AD6A-30C37A4AD067}" sibTransId="{D997DFED-B423-4676-9AD0-090566065508}"/>
    <dgm:cxn modelId="{189C17AD-2365-44D4-AFB9-BE20420D801B}" type="presOf" srcId="{99FA8079-E0DC-4B68-9B1B-CD24E41726C7}" destId="{FE1D3C5E-866B-4117-A08A-B3452D1BA8E6}" srcOrd="0" destOrd="0" presId="urn:microsoft.com/office/officeart/2005/8/layout/hierarchy6"/>
    <dgm:cxn modelId="{896B77FA-939D-4B8E-B37D-E4FF6B3D4588}" type="presOf" srcId="{8356FBE0-540E-4BC5-92BA-D1215EC7A647}" destId="{FA42CA62-4888-45CE-9EB6-1C6DD33A053D}" srcOrd="0" destOrd="0" presId="urn:microsoft.com/office/officeart/2005/8/layout/hierarchy6"/>
    <dgm:cxn modelId="{03CAB570-DC47-437C-9CA3-A403CEF50D50}" type="presOf" srcId="{9760A8D8-7FCB-4270-BFEC-3D53C5E726CB}" destId="{DAD78A98-038D-40CB-A7C4-CA7E0B89C7B5}" srcOrd="0" destOrd="0" presId="urn:microsoft.com/office/officeart/2005/8/layout/hierarchy6"/>
    <dgm:cxn modelId="{63C9EBF0-3973-49F3-89CC-B92472676869}" srcId="{7184BBE6-84DA-49FA-9848-CC84E5E37F38}" destId="{2D5AD2DC-6A84-403E-88B9-F86357BC9225}" srcOrd="0" destOrd="0" parTransId="{FDF7E7F4-8AA5-4BB7-A4FD-D660794DB220}" sibTransId="{E60D25E6-B4C3-4656-84FC-8084344E95E9}"/>
    <dgm:cxn modelId="{1E2363F3-64D5-4A57-B190-F41EA818A8CF}" type="presOf" srcId="{42EC2BF2-61F9-4033-AA75-4B1E6E24BAFD}" destId="{E56F45E0-ACBB-4C11-A5EB-EABF2E74F6B7}" srcOrd="0" destOrd="0" presId="urn:microsoft.com/office/officeart/2005/8/layout/hierarchy6"/>
    <dgm:cxn modelId="{D74CF884-6DF3-470F-BB80-426E6AF47B37}" type="presOf" srcId="{2B6CAAC1-42E8-4850-8B80-87C32F68E180}" destId="{73D40887-BF71-41AA-B520-8A58500E870E}" srcOrd="0" destOrd="0" presId="urn:microsoft.com/office/officeart/2005/8/layout/hierarchy6"/>
    <dgm:cxn modelId="{AB93291F-4AEA-4FB9-8D0E-6C6C858A2851}" type="presOf" srcId="{0B542DF1-ABA3-4A06-8741-99EBEDFEFA8E}" destId="{F5BF9528-B4A1-4A30-B23C-10E928A0AA68}" srcOrd="0" destOrd="0" presId="urn:microsoft.com/office/officeart/2005/8/layout/hierarchy6"/>
    <dgm:cxn modelId="{3B4FEE00-9E79-46ED-AE45-69C07A3891E7}" srcId="{B88E731F-BFC5-4C72-8844-2299EC1A65F0}" destId="{93F682BE-BD99-44E1-9F7B-EB01274F560B}" srcOrd="1" destOrd="0" parTransId="{42B7AD8A-E123-4F3D-9795-A51E15FB5EF5}" sibTransId="{197B904E-1F5D-4365-AB73-4BF3BC7E0E43}"/>
    <dgm:cxn modelId="{2FB5C84A-925F-48FB-A87F-8AA66BBB48C0}" type="presOf" srcId="{93F682BE-BD99-44E1-9F7B-EB01274F560B}" destId="{9B05141B-4350-4FDE-B0B1-FEFB3D0CF3FA}" srcOrd="1" destOrd="0" presId="urn:microsoft.com/office/officeart/2005/8/layout/hierarchy6"/>
    <dgm:cxn modelId="{5649D3D8-BE21-401D-B482-F4F09AB4F2D3}" srcId="{42EC2BF2-61F9-4033-AA75-4B1E6E24BAFD}" destId="{3CABD2D0-4FC8-46BC-8604-1059E21CE847}" srcOrd="0" destOrd="0" parTransId="{99FA8079-E0DC-4B68-9B1B-CD24E41726C7}" sibTransId="{80664DFC-639E-4178-9AF5-4D133AED9A06}"/>
    <dgm:cxn modelId="{4D020B8A-DBD3-46DE-89E7-0E8B6AFFD172}" type="presOf" srcId="{9760A8D8-7FCB-4270-BFEC-3D53C5E726CB}" destId="{51423B2C-49D3-476E-A2CF-AD1AB976BC7A}" srcOrd="1" destOrd="0" presId="urn:microsoft.com/office/officeart/2005/8/layout/hierarchy6"/>
    <dgm:cxn modelId="{21963755-E6CF-4E19-B18E-A226D50244A9}" type="presOf" srcId="{B88E731F-BFC5-4C72-8844-2299EC1A65F0}" destId="{7C112642-2989-4600-956A-D1DEBE6AAAB7}" srcOrd="0" destOrd="0" presId="urn:microsoft.com/office/officeart/2005/8/layout/hierarchy6"/>
    <dgm:cxn modelId="{353B6034-2409-4347-A629-60476B6702A1}" srcId="{42EC2BF2-61F9-4033-AA75-4B1E6E24BAFD}" destId="{8356FBE0-540E-4BC5-92BA-D1215EC7A647}" srcOrd="2" destOrd="0" parTransId="{2B6CAAC1-42E8-4850-8B80-87C32F68E180}" sibTransId="{880F1B03-3B13-440A-9778-04717EC1BAE3}"/>
    <dgm:cxn modelId="{29E89DDB-99EB-4EAD-B153-707823861F52}" type="presParOf" srcId="{7C112642-2989-4600-956A-D1DEBE6AAAB7}" destId="{0F2287D3-F770-4CFF-A971-5983C2D53F7F}" srcOrd="0" destOrd="0" presId="urn:microsoft.com/office/officeart/2005/8/layout/hierarchy6"/>
    <dgm:cxn modelId="{64A08D26-EBE0-4D67-81A2-3A34F55A2CF0}" type="presParOf" srcId="{0F2287D3-F770-4CFF-A971-5983C2D53F7F}" destId="{4DA282F7-1686-4E40-A8EB-4429EECAED7C}" srcOrd="0" destOrd="0" presId="urn:microsoft.com/office/officeart/2005/8/layout/hierarchy6"/>
    <dgm:cxn modelId="{B57865B2-060C-4222-9990-19DDD13386C9}" type="presParOf" srcId="{0F2287D3-F770-4CFF-A971-5983C2D53F7F}" destId="{9D04489E-3969-4CA3-8CA6-861CC28869FE}" srcOrd="1" destOrd="0" presId="urn:microsoft.com/office/officeart/2005/8/layout/hierarchy6"/>
    <dgm:cxn modelId="{2E36EE38-CDC1-4EAA-8140-E74113B2B8E8}" type="presParOf" srcId="{9D04489E-3969-4CA3-8CA6-861CC28869FE}" destId="{0ABB02DC-BFB3-4FFA-9A49-3023F6634ECE}" srcOrd="0" destOrd="0" presId="urn:microsoft.com/office/officeart/2005/8/layout/hierarchy6"/>
    <dgm:cxn modelId="{A1BDF3DB-6A3D-4240-9B1C-2BD78FFB6C43}" type="presParOf" srcId="{0ABB02DC-BFB3-4FFA-9A49-3023F6634ECE}" destId="{E56F45E0-ACBB-4C11-A5EB-EABF2E74F6B7}" srcOrd="0" destOrd="0" presId="urn:microsoft.com/office/officeart/2005/8/layout/hierarchy6"/>
    <dgm:cxn modelId="{0B1C3415-FCCF-4CED-BD84-19A428AE167C}" type="presParOf" srcId="{0ABB02DC-BFB3-4FFA-9A49-3023F6634ECE}" destId="{2117621F-A569-4B61-A13E-468D7AF08FCC}" srcOrd="1" destOrd="0" presId="urn:microsoft.com/office/officeart/2005/8/layout/hierarchy6"/>
    <dgm:cxn modelId="{606C23B5-4A84-40AB-A2D8-BED7B3DDC303}" type="presParOf" srcId="{2117621F-A569-4B61-A13E-468D7AF08FCC}" destId="{FE1D3C5E-866B-4117-A08A-B3452D1BA8E6}" srcOrd="0" destOrd="0" presId="urn:microsoft.com/office/officeart/2005/8/layout/hierarchy6"/>
    <dgm:cxn modelId="{674BF810-C228-4E0D-953F-4471DD098EDC}" type="presParOf" srcId="{2117621F-A569-4B61-A13E-468D7AF08FCC}" destId="{EE75880B-39BE-491F-922D-FE1CEE4E4683}" srcOrd="1" destOrd="0" presId="urn:microsoft.com/office/officeart/2005/8/layout/hierarchy6"/>
    <dgm:cxn modelId="{42D321B8-8D47-41BF-A9FF-59CAF8B3871D}" type="presParOf" srcId="{EE75880B-39BE-491F-922D-FE1CEE4E4683}" destId="{748DF86D-747E-423D-A0F0-AF8DC5F2F898}" srcOrd="0" destOrd="0" presId="urn:microsoft.com/office/officeart/2005/8/layout/hierarchy6"/>
    <dgm:cxn modelId="{4629759D-71AB-489B-9E14-D9AF94B446F7}" type="presParOf" srcId="{EE75880B-39BE-491F-922D-FE1CEE4E4683}" destId="{D437FAC1-2D46-429A-BA58-0928E163B87D}" srcOrd="1" destOrd="0" presId="urn:microsoft.com/office/officeart/2005/8/layout/hierarchy6"/>
    <dgm:cxn modelId="{16CE481F-7C2F-4992-940C-59E74B8A6F26}" type="presParOf" srcId="{2117621F-A569-4B61-A13E-468D7AF08FCC}" destId="{7692F08D-CA2F-4417-8493-357450C2D2BC}" srcOrd="2" destOrd="0" presId="urn:microsoft.com/office/officeart/2005/8/layout/hierarchy6"/>
    <dgm:cxn modelId="{F7AE1EDE-74C1-47EA-B40C-CA4B0B7968F4}" type="presParOf" srcId="{2117621F-A569-4B61-A13E-468D7AF08FCC}" destId="{A6CEDD94-52CD-4D8E-84DE-EA1E529C8028}" srcOrd="3" destOrd="0" presId="urn:microsoft.com/office/officeart/2005/8/layout/hierarchy6"/>
    <dgm:cxn modelId="{46C11212-D610-4D64-ADE6-DA028C9E2A97}" type="presParOf" srcId="{A6CEDD94-52CD-4D8E-84DE-EA1E529C8028}" destId="{D5F98CBF-C808-4374-9366-23CD8F3D1D70}" srcOrd="0" destOrd="0" presId="urn:microsoft.com/office/officeart/2005/8/layout/hierarchy6"/>
    <dgm:cxn modelId="{4405C605-FE7E-441B-831A-1518913FBB35}" type="presParOf" srcId="{A6CEDD94-52CD-4D8E-84DE-EA1E529C8028}" destId="{4CF1E253-61F0-4EE5-A3F5-F811770DD826}" srcOrd="1" destOrd="0" presId="urn:microsoft.com/office/officeart/2005/8/layout/hierarchy6"/>
    <dgm:cxn modelId="{D740E54F-18E5-4974-8334-5FDEACDDC053}" type="presParOf" srcId="{4CF1E253-61F0-4EE5-A3F5-F811770DD826}" destId="{1AC7F4EA-4F0E-4702-AA81-3F4EDE83EC2E}" srcOrd="0" destOrd="0" presId="urn:microsoft.com/office/officeart/2005/8/layout/hierarchy6"/>
    <dgm:cxn modelId="{34AC2D01-13CF-4F8A-9204-47520B22FEC7}" type="presParOf" srcId="{4CF1E253-61F0-4EE5-A3F5-F811770DD826}" destId="{A090C8CB-4299-42BA-A924-D9416F503EA7}" srcOrd="1" destOrd="0" presId="urn:microsoft.com/office/officeart/2005/8/layout/hierarchy6"/>
    <dgm:cxn modelId="{CF490E75-0554-4BF6-94A4-F8B2513C5479}" type="presParOf" srcId="{A090C8CB-4299-42BA-A924-D9416F503EA7}" destId="{9AAA7D01-0424-4CF7-B665-67BD89711F9D}" srcOrd="0" destOrd="0" presId="urn:microsoft.com/office/officeart/2005/8/layout/hierarchy6"/>
    <dgm:cxn modelId="{B03F7F29-828F-4174-99AB-32934DC986C2}" type="presParOf" srcId="{A090C8CB-4299-42BA-A924-D9416F503EA7}" destId="{9CC69342-8E52-4A72-91BD-91517224874D}" srcOrd="1" destOrd="0" presId="urn:microsoft.com/office/officeart/2005/8/layout/hierarchy6"/>
    <dgm:cxn modelId="{E23741A9-1858-42FB-9F23-CF14FE33327B}" type="presParOf" srcId="{2117621F-A569-4B61-A13E-468D7AF08FCC}" destId="{73D40887-BF71-41AA-B520-8A58500E870E}" srcOrd="4" destOrd="0" presId="urn:microsoft.com/office/officeart/2005/8/layout/hierarchy6"/>
    <dgm:cxn modelId="{E1851FF4-29AE-40E6-8067-C0E8232337A0}" type="presParOf" srcId="{2117621F-A569-4B61-A13E-468D7AF08FCC}" destId="{90755B7C-E05D-4922-848C-6B9397DF8D49}" srcOrd="5" destOrd="0" presId="urn:microsoft.com/office/officeart/2005/8/layout/hierarchy6"/>
    <dgm:cxn modelId="{0920D0A2-0A68-4469-B991-B1EDD05D3CED}" type="presParOf" srcId="{90755B7C-E05D-4922-848C-6B9397DF8D49}" destId="{FA42CA62-4888-45CE-9EB6-1C6DD33A053D}" srcOrd="0" destOrd="0" presId="urn:microsoft.com/office/officeart/2005/8/layout/hierarchy6"/>
    <dgm:cxn modelId="{236248CD-0C9D-44E6-AAD6-337BA4FF0287}" type="presParOf" srcId="{90755B7C-E05D-4922-848C-6B9397DF8D49}" destId="{6ED5BB8E-AE8B-48EF-BC14-B11E60B8077E}" srcOrd="1" destOrd="0" presId="urn:microsoft.com/office/officeart/2005/8/layout/hierarchy6"/>
    <dgm:cxn modelId="{11DE4A4F-B176-4D0F-9230-8DDDC05C2F00}" type="presParOf" srcId="{7C112642-2989-4600-956A-D1DEBE6AAAB7}" destId="{594CB02A-37C3-4A65-A7F1-EB85EE92A231}" srcOrd="1" destOrd="0" presId="urn:microsoft.com/office/officeart/2005/8/layout/hierarchy6"/>
    <dgm:cxn modelId="{DBAC68E1-6AC3-4E6A-9F19-2AE69FEF2615}" type="presParOf" srcId="{594CB02A-37C3-4A65-A7F1-EB85EE92A231}" destId="{578D9E5F-2DA9-42CF-9A84-B24C08624B7E}" srcOrd="0" destOrd="0" presId="urn:microsoft.com/office/officeart/2005/8/layout/hierarchy6"/>
    <dgm:cxn modelId="{72F40AD1-B167-4E96-8308-93462C7C5F05}" type="presParOf" srcId="{578D9E5F-2DA9-42CF-9A84-B24C08624B7E}" destId="{C53DEF84-7787-4081-9E62-E460C1154926}" srcOrd="0" destOrd="0" presId="urn:microsoft.com/office/officeart/2005/8/layout/hierarchy6"/>
    <dgm:cxn modelId="{B62A5C64-2341-4B1F-AE47-5B72B70DFC75}" type="presParOf" srcId="{578D9E5F-2DA9-42CF-9A84-B24C08624B7E}" destId="{9B05141B-4350-4FDE-B0B1-FEFB3D0CF3FA}" srcOrd="1" destOrd="0" presId="urn:microsoft.com/office/officeart/2005/8/layout/hierarchy6"/>
    <dgm:cxn modelId="{8A0622AB-D132-40A2-A9AC-DF03FC836665}" type="presParOf" srcId="{594CB02A-37C3-4A65-A7F1-EB85EE92A231}" destId="{F65E8E27-8D15-49D8-8767-2CA8DADF1B97}" srcOrd="1" destOrd="0" presId="urn:microsoft.com/office/officeart/2005/8/layout/hierarchy6"/>
    <dgm:cxn modelId="{C288FC0D-55EE-4381-80A0-2BC4E9664884}" type="presParOf" srcId="{F65E8E27-8D15-49D8-8767-2CA8DADF1B97}" destId="{EB536A30-82AF-4FA6-85CA-3C057C5E5D0C}" srcOrd="0" destOrd="0" presId="urn:microsoft.com/office/officeart/2005/8/layout/hierarchy6"/>
    <dgm:cxn modelId="{813B862F-8763-481B-AE8A-25575E3C4AE9}" type="presParOf" srcId="{594CB02A-37C3-4A65-A7F1-EB85EE92A231}" destId="{6C964FD4-B03E-403B-8BF5-5507CA37C649}" srcOrd="2" destOrd="0" presId="urn:microsoft.com/office/officeart/2005/8/layout/hierarchy6"/>
    <dgm:cxn modelId="{5A0605AF-7165-4872-9E8A-52B71C5656A8}" type="presParOf" srcId="{6C964FD4-B03E-403B-8BF5-5507CA37C649}" destId="{DAD78A98-038D-40CB-A7C4-CA7E0B89C7B5}" srcOrd="0" destOrd="0" presId="urn:microsoft.com/office/officeart/2005/8/layout/hierarchy6"/>
    <dgm:cxn modelId="{5E3EED36-EBB2-4D5A-88C0-949DF01530F9}" type="presParOf" srcId="{6C964FD4-B03E-403B-8BF5-5507CA37C649}" destId="{51423B2C-49D3-476E-A2CF-AD1AB976BC7A}" srcOrd="1" destOrd="0" presId="urn:microsoft.com/office/officeart/2005/8/layout/hierarchy6"/>
    <dgm:cxn modelId="{0856953F-F488-4C09-BE34-5E8EC6E01138}" type="presParOf" srcId="{594CB02A-37C3-4A65-A7F1-EB85EE92A231}" destId="{5DBC98F8-5411-4428-8641-BC8BDAAD07D4}" srcOrd="3" destOrd="0" presId="urn:microsoft.com/office/officeart/2005/8/layout/hierarchy6"/>
    <dgm:cxn modelId="{163C273B-7ADA-4606-940B-99AF5E58FD9E}" type="presParOf" srcId="{5DBC98F8-5411-4428-8641-BC8BDAAD07D4}" destId="{91513AEC-E5E5-45D3-A533-98F59BAED1CF}" srcOrd="0" destOrd="0" presId="urn:microsoft.com/office/officeart/2005/8/layout/hierarchy6"/>
    <dgm:cxn modelId="{71C4AAD8-2E4E-451C-8833-1592FCFBF429}" type="presParOf" srcId="{594CB02A-37C3-4A65-A7F1-EB85EE92A231}" destId="{1B51BD7F-FBE3-412C-8993-DFC8F6F62F42}" srcOrd="4" destOrd="0" presId="urn:microsoft.com/office/officeart/2005/8/layout/hierarchy6"/>
    <dgm:cxn modelId="{EFC6A63E-6230-41E2-82EC-5CFC98C5BBE3}" type="presParOf" srcId="{1B51BD7F-FBE3-412C-8993-DFC8F6F62F42}" destId="{F5BF9528-B4A1-4A30-B23C-10E928A0AA68}" srcOrd="0" destOrd="0" presId="urn:microsoft.com/office/officeart/2005/8/layout/hierarchy6"/>
    <dgm:cxn modelId="{706959FB-2C21-40DB-8FC5-E0CC89AD41F0}" type="presParOf" srcId="{1B51BD7F-FBE3-412C-8993-DFC8F6F62F42}" destId="{1A2F9E2D-6284-4C7F-8FAC-830AB5472842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BF9528-B4A1-4A30-B23C-10E928A0AA68}">
      <dsp:nvSpPr>
        <dsp:cNvPr id="0" name=""/>
        <dsp:cNvSpPr/>
      </dsp:nvSpPr>
      <dsp:spPr>
        <a:xfrm>
          <a:off x="0" y="3023036"/>
          <a:ext cx="8229600" cy="124247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4400" kern="1200" dirty="0" err="1" smtClean="0"/>
            <a:t>TYBSc</a:t>
          </a:r>
          <a:endParaRPr lang="en-US" sz="4400" kern="1200" dirty="0"/>
        </a:p>
      </dsp:txBody>
      <dsp:txXfrm>
        <a:off x="0" y="3023036"/>
        <a:ext cx="2468880" cy="1242476"/>
      </dsp:txXfrm>
    </dsp:sp>
    <dsp:sp modelId="{DAD78A98-038D-40CB-A7C4-CA7E0B89C7B5}">
      <dsp:nvSpPr>
        <dsp:cNvPr id="0" name=""/>
        <dsp:cNvSpPr/>
      </dsp:nvSpPr>
      <dsp:spPr>
        <a:xfrm>
          <a:off x="0" y="1573480"/>
          <a:ext cx="8229600" cy="124247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4400" kern="1200" dirty="0" err="1" smtClean="0"/>
            <a:t>SYBSc</a:t>
          </a:r>
          <a:endParaRPr lang="en-US" sz="4400" kern="1200" dirty="0"/>
        </a:p>
      </dsp:txBody>
      <dsp:txXfrm>
        <a:off x="0" y="1573480"/>
        <a:ext cx="2468880" cy="1242476"/>
      </dsp:txXfrm>
    </dsp:sp>
    <dsp:sp modelId="{C53DEF84-7787-4081-9E62-E460C1154926}">
      <dsp:nvSpPr>
        <dsp:cNvPr id="0" name=""/>
        <dsp:cNvSpPr/>
      </dsp:nvSpPr>
      <dsp:spPr>
        <a:xfrm>
          <a:off x="0" y="123923"/>
          <a:ext cx="8229600" cy="124247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4400" kern="1200" dirty="0" err="1" smtClean="0"/>
            <a:t>FYBSc</a:t>
          </a:r>
          <a:endParaRPr lang="en-US" sz="4400" kern="1200" dirty="0"/>
        </a:p>
      </dsp:txBody>
      <dsp:txXfrm>
        <a:off x="0" y="123923"/>
        <a:ext cx="2468880" cy="1242476"/>
      </dsp:txXfrm>
    </dsp:sp>
    <dsp:sp modelId="{E56F45E0-ACBB-4C11-A5EB-EABF2E74F6B7}">
      <dsp:nvSpPr>
        <dsp:cNvPr id="0" name=""/>
        <dsp:cNvSpPr/>
      </dsp:nvSpPr>
      <dsp:spPr>
        <a:xfrm>
          <a:off x="4490396" y="227463"/>
          <a:ext cx="1553095" cy="10353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4500" kern="1200" dirty="0" smtClean="0"/>
            <a:t>CBZ</a:t>
          </a:r>
          <a:endParaRPr lang="en-US" sz="4500" kern="1200" dirty="0"/>
        </a:p>
      </dsp:txBody>
      <dsp:txXfrm>
        <a:off x="4520722" y="257789"/>
        <a:ext cx="1492443" cy="974745"/>
      </dsp:txXfrm>
    </dsp:sp>
    <dsp:sp modelId="{FE1D3C5E-866B-4117-A08A-B3452D1BA8E6}">
      <dsp:nvSpPr>
        <dsp:cNvPr id="0" name=""/>
        <dsp:cNvSpPr/>
      </dsp:nvSpPr>
      <dsp:spPr>
        <a:xfrm>
          <a:off x="3247919" y="1262860"/>
          <a:ext cx="2019024" cy="414158"/>
        </a:xfrm>
        <a:custGeom>
          <a:avLst/>
          <a:gdLst/>
          <a:ahLst/>
          <a:cxnLst/>
          <a:rect l="0" t="0" r="0" b="0"/>
          <a:pathLst>
            <a:path>
              <a:moveTo>
                <a:pt x="2019024" y="0"/>
              </a:moveTo>
              <a:lnTo>
                <a:pt x="2019024" y="207079"/>
              </a:lnTo>
              <a:lnTo>
                <a:pt x="0" y="207079"/>
              </a:lnTo>
              <a:lnTo>
                <a:pt x="0" y="4141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8DF86D-747E-423D-A0F0-AF8DC5F2F898}">
      <dsp:nvSpPr>
        <dsp:cNvPr id="0" name=""/>
        <dsp:cNvSpPr/>
      </dsp:nvSpPr>
      <dsp:spPr>
        <a:xfrm>
          <a:off x="2471371" y="1677019"/>
          <a:ext cx="1553095" cy="10353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4500" kern="1200" dirty="0" smtClean="0"/>
            <a:t>CB</a:t>
          </a:r>
          <a:endParaRPr lang="en-US" sz="4500" kern="1200" dirty="0"/>
        </a:p>
      </dsp:txBody>
      <dsp:txXfrm>
        <a:off x="2501697" y="1707345"/>
        <a:ext cx="1492443" cy="974745"/>
      </dsp:txXfrm>
    </dsp:sp>
    <dsp:sp modelId="{7692F08D-CA2F-4417-8493-357450C2D2BC}">
      <dsp:nvSpPr>
        <dsp:cNvPr id="0" name=""/>
        <dsp:cNvSpPr/>
      </dsp:nvSpPr>
      <dsp:spPr>
        <a:xfrm>
          <a:off x="5221224" y="1262860"/>
          <a:ext cx="91440" cy="4141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41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F98CBF-C808-4374-9366-23CD8F3D1D70}">
      <dsp:nvSpPr>
        <dsp:cNvPr id="0" name=""/>
        <dsp:cNvSpPr/>
      </dsp:nvSpPr>
      <dsp:spPr>
        <a:xfrm>
          <a:off x="4490396" y="1677019"/>
          <a:ext cx="1553095" cy="10353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4500" kern="1200" dirty="0" smtClean="0"/>
            <a:t>BZ</a:t>
          </a:r>
          <a:endParaRPr lang="en-US" sz="4500" kern="1200" dirty="0"/>
        </a:p>
      </dsp:txBody>
      <dsp:txXfrm>
        <a:off x="4520722" y="1707345"/>
        <a:ext cx="1492443" cy="974745"/>
      </dsp:txXfrm>
    </dsp:sp>
    <dsp:sp modelId="{1AC7F4EA-4F0E-4702-AA81-3F4EDE83EC2E}">
      <dsp:nvSpPr>
        <dsp:cNvPr id="0" name=""/>
        <dsp:cNvSpPr/>
      </dsp:nvSpPr>
      <dsp:spPr>
        <a:xfrm>
          <a:off x="5221224" y="2712417"/>
          <a:ext cx="91440" cy="4141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41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AA7D01-0424-4CF7-B665-67BD89711F9D}">
      <dsp:nvSpPr>
        <dsp:cNvPr id="0" name=""/>
        <dsp:cNvSpPr/>
      </dsp:nvSpPr>
      <dsp:spPr>
        <a:xfrm>
          <a:off x="4490396" y="3126576"/>
          <a:ext cx="1553095" cy="10353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4500" kern="1200" dirty="0" smtClean="0"/>
            <a:t>BZ</a:t>
          </a:r>
          <a:endParaRPr lang="en-US" sz="4500" kern="1200" dirty="0"/>
        </a:p>
      </dsp:txBody>
      <dsp:txXfrm>
        <a:off x="4520722" y="3156902"/>
        <a:ext cx="1492443" cy="974745"/>
      </dsp:txXfrm>
    </dsp:sp>
    <dsp:sp modelId="{73D40887-BF71-41AA-B520-8A58500E870E}">
      <dsp:nvSpPr>
        <dsp:cNvPr id="0" name=""/>
        <dsp:cNvSpPr/>
      </dsp:nvSpPr>
      <dsp:spPr>
        <a:xfrm>
          <a:off x="5266944" y="1262860"/>
          <a:ext cx="2019024" cy="4141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079"/>
              </a:lnTo>
              <a:lnTo>
                <a:pt x="2019024" y="207079"/>
              </a:lnTo>
              <a:lnTo>
                <a:pt x="2019024" y="4141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42CA62-4888-45CE-9EB6-1C6DD33A053D}">
      <dsp:nvSpPr>
        <dsp:cNvPr id="0" name=""/>
        <dsp:cNvSpPr/>
      </dsp:nvSpPr>
      <dsp:spPr>
        <a:xfrm>
          <a:off x="6509420" y="1677019"/>
          <a:ext cx="1553095" cy="10353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4500" kern="1200" dirty="0" smtClean="0"/>
            <a:t>CZ</a:t>
          </a:r>
          <a:endParaRPr lang="en-US" sz="4500" kern="1200" dirty="0"/>
        </a:p>
      </dsp:txBody>
      <dsp:txXfrm>
        <a:off x="6539746" y="1707345"/>
        <a:ext cx="1492443" cy="9747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CE43-47F8-4DF9-98D0-83F555C68836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ED7D-81A4-442B-B314-E7F2499CF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CE43-47F8-4DF9-98D0-83F555C68836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ED7D-81A4-442B-B314-E7F2499CF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CE43-47F8-4DF9-98D0-83F555C68836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ED7D-81A4-442B-B314-E7F2499CF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CE43-47F8-4DF9-98D0-83F555C68836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ED7D-81A4-442B-B314-E7F2499CF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CE43-47F8-4DF9-98D0-83F555C68836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ED7D-81A4-442B-B314-E7F2499CF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CE43-47F8-4DF9-98D0-83F555C68836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ED7D-81A4-442B-B314-E7F2499CF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CE43-47F8-4DF9-98D0-83F555C68836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ED7D-81A4-442B-B314-E7F2499CF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CE43-47F8-4DF9-98D0-83F555C68836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ED7D-81A4-442B-B314-E7F2499CF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CE43-47F8-4DF9-98D0-83F555C68836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ED7D-81A4-442B-B314-E7F2499CF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CE43-47F8-4DF9-98D0-83F555C68836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ED7D-81A4-442B-B314-E7F2499CF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CE43-47F8-4DF9-98D0-83F555C68836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0CED7D-81A4-442B-B314-E7F2499CF6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CCCE43-47F8-4DF9-98D0-83F555C68836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0CED7D-81A4-442B-B314-E7F2499CF6C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HmN_7hagCq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mploymentnews.gov.in/NewEmp/Home.aspx" TargetMode="External"/><Relationship Id="rId2" Type="http://schemas.openxmlformats.org/officeDocument/2006/relationships/hyperlink" Target="http://www.employmentnews.gov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p.gov.in/hppsc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Rizvi College Of Arts Science &amp; Commerce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Career After </a:t>
            </a:r>
            <a:r>
              <a:rPr lang="en-US" dirty="0" err="1" smtClean="0"/>
              <a:t>TYBSc</a:t>
            </a:r>
            <a:r>
              <a:rPr lang="en-US" dirty="0" smtClean="0"/>
              <a:t> BZ (Botany &amp; Zoology)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Teaching Opportunities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94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4602"/>
                <a:gridCol w="56149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Name of Alumni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Details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Shohela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Adnan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Khan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Maths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and Science Expertise at Cosmopolitan High School. 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Lecturer at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Eklavya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Academy and Work smart tutorials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Owner of Bliss Tutorials.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Iram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khan 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Science teacher in (Al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Marif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high school 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Afsha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Khan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Coding &amp; Math Instructor at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WhiteHatJr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and BYJU’s.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Yasmeen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School Teacher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0"/>
          </a:xfrm>
        </p:spPr>
        <p:txBody>
          <a:bodyPr/>
          <a:lstStyle/>
          <a:p>
            <a:r>
              <a:rPr lang="en-US" dirty="0" smtClean="0"/>
              <a:t>Paramedical Opportunities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3050"/>
          <a:ext cx="8229600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4602"/>
                <a:gridCol w="56149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Name of Alumni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Details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Dr.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Wasim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Shaikh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Practicing doctor in alternative medicine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Chief medical officer at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Sai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Baba Hospital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Uruz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Shaikh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Working-Cooper hospital 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Designation -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Histo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technician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From Tata institute of Maharashtra paramedical 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DMLT diploma 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Diploma in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histo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technician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Mohd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Zeeshan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Designation :- Lab technician, phlebotomist,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Employment :- </a:t>
                      </a:r>
                    </a:p>
                    <a:p>
                      <a:pPr lvl="1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1.Business partner with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Trutest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Igenetic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laboratories.</a:t>
                      </a:r>
                    </a:p>
                    <a:p>
                      <a:pPr lvl="1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  Business partner with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Infexn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lab.</a:t>
                      </a:r>
                    </a:p>
                    <a:p>
                      <a:pPr lvl="1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3.Self employees at Home Care Diagnostic Centre.</a:t>
                      </a:r>
                    </a:p>
                    <a:p>
                      <a:pPr lvl="1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4.Provide home visit service for blood and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Covid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test all over Mumbai</a:t>
                      </a:r>
                      <a:b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Qualifications:-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Bsc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(BZ),ADMLT (MUMBAI)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Paramedical Opportunities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95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4602"/>
                <a:gridCol w="56149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Name of Alumni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Details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Aafreen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Afzal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khan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Medical coder in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Gebbs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Healthcare solution 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Branch -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Andheri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Sakinaka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Priya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Tiwari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Anesthesia technician in Asian heart hospital and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currently working in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covid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center BKC as a ICU technician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Mr.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Abdulsalam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Khan</a:t>
                      </a:r>
                      <a:b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Designation:-Radiology Technology.(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Hinduja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Hospital)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Employment:- Dental Radiographer Technician.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Nagma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Mahimi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Pathologist </a:t>
                      </a: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Lilavati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Hospital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Shaikh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Nagma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Pharmacy Co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73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Zain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PharmData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Operator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Bharat </a:t>
                      </a: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Vishwakarma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Lupin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Pharma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Irfan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Shaikh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Kokilaben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Hospital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lang="en-US" dirty="0" smtClean="0"/>
              <a:t>Other Opportunities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4602"/>
                <a:gridCol w="56149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Name of Alumni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Details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Akash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k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Jha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HDFC bank deputy manager.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Uzair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Ahmed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Ansari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Company Name – IKS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Designation - Revenue Cycle Representative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Saheli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Jr. Executive at Yakult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Danone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India Pvt. Ltd.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Samiksha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Bhovad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1800" smtClean="0">
                          <a:solidFill>
                            <a:schemeClr val="tx1"/>
                          </a:solidFill>
                        </a:rPr>
                        <a:t>ontent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writer (freelancer)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Afreen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Shaikh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Air India T2 terminal as customer agent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Firas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Chohan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Indigo Air lines as Training manager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Saurabh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Suresh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Lenekar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Fitness trainer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Aafroz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Dawat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IKS (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Inventurus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Knowledge Solutions) 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Designation : RCM ( Revenue Cycle Management) for PRO-PT ( Professional Physical Therapist)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err="1" smtClean="0">
                          <a:solidFill>
                            <a:schemeClr val="tx1"/>
                          </a:solidFill>
                        </a:rPr>
                        <a:t>Zaid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N" sz="1800" dirty="0" err="1" smtClean="0">
                          <a:solidFill>
                            <a:schemeClr val="tx1"/>
                          </a:solidFill>
                        </a:rPr>
                        <a:t>Deshmukh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</a:rPr>
                        <a:t>Travel Company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err="1" smtClean="0">
                          <a:solidFill>
                            <a:schemeClr val="tx1"/>
                          </a:solidFill>
                        </a:rPr>
                        <a:t>Zooby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</a:rPr>
                        <a:t> Khan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</a:rPr>
                        <a:t>Travel Company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Graduate Script - Free Graduation Thank You Card | Greetings Isla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857364"/>
            <a:ext cx="4191000" cy="2990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Basic Requirement to Do </a:t>
            </a:r>
            <a:r>
              <a:rPr lang="en-US" b="1" dirty="0" err="1" smtClean="0"/>
              <a:t>BSc</a:t>
            </a:r>
            <a:r>
              <a:rPr lang="en-US" b="1" dirty="0" smtClean="0"/>
              <a:t> in BZ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UG Courses – </a:t>
            </a:r>
            <a:r>
              <a:rPr lang="en-US" dirty="0"/>
              <a:t>The minimum eligibility for admission in </a:t>
            </a:r>
            <a:r>
              <a:rPr lang="en-US" dirty="0" err="1"/>
              <a:t>BSc</a:t>
            </a:r>
            <a:r>
              <a:rPr lang="en-US" dirty="0"/>
              <a:t> in </a:t>
            </a:r>
            <a:r>
              <a:rPr lang="en-US" dirty="0" smtClean="0"/>
              <a:t>Botany &amp; Zoology </a:t>
            </a:r>
            <a:r>
              <a:rPr lang="en-US" dirty="0"/>
              <a:t>is Class 12 pass in Science Stream. Candidates must have studied Physics, Chemistry, and Biology in Class </a:t>
            </a:r>
            <a:r>
              <a:rPr lang="en-US" dirty="0" smtClean="0"/>
              <a:t>12 .</a:t>
            </a:r>
          </a:p>
          <a:p>
            <a:r>
              <a:rPr lang="en-US" dirty="0" smtClean="0"/>
              <a:t>The admission for </a:t>
            </a:r>
            <a:r>
              <a:rPr lang="en-US" dirty="0" err="1" smtClean="0"/>
              <a:t>FYBSc</a:t>
            </a:r>
            <a:r>
              <a:rPr lang="en-US" dirty="0" smtClean="0"/>
              <a:t> CBZ( Chemistry, Botany &amp; Zoology ) is based on the cutoff list released by the university or college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After taking Admission in </a:t>
            </a:r>
            <a:r>
              <a:rPr lang="en-US" b="1" dirty="0" err="1" smtClean="0"/>
              <a:t>FYBSc</a:t>
            </a:r>
            <a:r>
              <a:rPr lang="en-US" b="1" dirty="0" smtClean="0"/>
              <a:t> CBZ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After </a:t>
            </a:r>
            <a:r>
              <a:rPr lang="en-US" dirty="0" err="1" smtClean="0"/>
              <a:t>TYBSc</a:t>
            </a:r>
            <a:r>
              <a:rPr lang="en-US" dirty="0" smtClean="0"/>
              <a:t> BZ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389120"/>
          </a:xfrm>
        </p:spPr>
        <p:txBody>
          <a:bodyPr>
            <a:normAutofit/>
          </a:bodyPr>
          <a:lstStyle/>
          <a:p>
            <a:r>
              <a:rPr lang="en-IN" dirty="0" smtClean="0"/>
              <a:t>Candidates can do Paramedical Science, Professional Course or Post graduation such as M.Sc.</a:t>
            </a:r>
            <a:endParaRPr lang="en-US" dirty="0" smtClean="0"/>
          </a:p>
          <a:p>
            <a:r>
              <a:rPr lang="en-US" dirty="0" smtClean="0"/>
              <a:t>Candidates </a:t>
            </a:r>
            <a:r>
              <a:rPr lang="en-US" dirty="0"/>
              <a:t>are offered admission in </a:t>
            </a:r>
            <a:r>
              <a:rPr lang="en-US" dirty="0" err="1"/>
              <a:t>MSc</a:t>
            </a:r>
            <a:r>
              <a:rPr lang="en-US" dirty="0"/>
              <a:t> </a:t>
            </a:r>
            <a:r>
              <a:rPr lang="en-US" dirty="0" smtClean="0"/>
              <a:t>in Botany as well as Zoology</a:t>
            </a:r>
          </a:p>
          <a:p>
            <a:r>
              <a:rPr lang="en-US" dirty="0" smtClean="0"/>
              <a:t> After </a:t>
            </a:r>
            <a:r>
              <a:rPr lang="en-US" dirty="0" err="1" smtClean="0"/>
              <a:t>M.Sc</a:t>
            </a:r>
            <a:r>
              <a:rPr lang="en-US" dirty="0" smtClean="0"/>
              <a:t>, admission </a:t>
            </a:r>
            <a:r>
              <a:rPr lang="en-US" dirty="0"/>
              <a:t>to the Ph.D. program is done based on entrance tests conducted nationally or by universities separately followed by Personal Interview.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of the popular Ph.D. entrance tests </a:t>
            </a:r>
            <a:r>
              <a:rPr lang="en-US" dirty="0" smtClean="0"/>
              <a:t>are CSIR- NET</a:t>
            </a:r>
            <a:r>
              <a:rPr lang="en-US" dirty="0"/>
              <a:t>, </a:t>
            </a:r>
            <a:r>
              <a:rPr lang="en-US" dirty="0" smtClean="0"/>
              <a:t>TIFR, </a:t>
            </a:r>
            <a:r>
              <a:rPr lang="en-US" dirty="0"/>
              <a:t>ICAR, </a:t>
            </a:r>
            <a:r>
              <a:rPr lang="en-US" dirty="0" smtClean="0"/>
              <a:t>DBT entrance etc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86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Top Specializations in </a:t>
            </a:r>
            <a:r>
              <a:rPr lang="en-US" b="1" dirty="0" err="1" smtClean="0"/>
              <a:t>M.Sc</a:t>
            </a:r>
            <a:r>
              <a:rPr lang="en-US" b="1" dirty="0" smtClean="0"/>
              <a:t>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Biomedical </a:t>
            </a:r>
            <a:r>
              <a:rPr lang="en-US" dirty="0"/>
              <a:t>Science</a:t>
            </a:r>
          </a:p>
          <a:p>
            <a:r>
              <a:rPr lang="en-US" dirty="0"/>
              <a:t>Ecology and Evolutionary Biology</a:t>
            </a:r>
          </a:p>
          <a:p>
            <a:r>
              <a:rPr lang="en-US" dirty="0"/>
              <a:t>Animal behavior and neurobiology</a:t>
            </a:r>
          </a:p>
          <a:p>
            <a:r>
              <a:rPr lang="en-US" dirty="0"/>
              <a:t>Cell and developmental biology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General </a:t>
            </a:r>
            <a:r>
              <a:rPr lang="en-US" dirty="0" smtClean="0">
                <a:solidFill>
                  <a:srgbClr val="FF0000"/>
                </a:solidFill>
              </a:rPr>
              <a:t>Botany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General </a:t>
            </a:r>
            <a:r>
              <a:rPr lang="en-US" dirty="0" smtClean="0">
                <a:solidFill>
                  <a:srgbClr val="FF0000"/>
                </a:solidFill>
              </a:rPr>
              <a:t>Zoology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(More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about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Zoology Courses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youtu.be/HmN_7hagCqM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)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/>
              <a:t>Genetics</a:t>
            </a:r>
            <a:endParaRPr lang="en-US" dirty="0"/>
          </a:p>
          <a:p>
            <a:r>
              <a:rPr lang="en-US" dirty="0"/>
              <a:t>Marine biology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Ph.D</a:t>
            </a:r>
            <a:r>
              <a:rPr lang="en-US" dirty="0" smtClean="0"/>
              <a:t> in Botany and Zoology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Botany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Zoology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5 Students till now completed </a:t>
            </a:r>
            <a:r>
              <a:rPr lang="en-US" dirty="0" err="1" smtClean="0"/>
              <a:t>Ph.D</a:t>
            </a:r>
            <a:r>
              <a:rPr lang="en-US" dirty="0" smtClean="0"/>
              <a:t> in Botany subject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3 Students are registered for </a:t>
            </a:r>
            <a:r>
              <a:rPr lang="en-US" dirty="0" err="1" smtClean="0"/>
              <a:t>Ph.D</a:t>
            </a:r>
            <a:r>
              <a:rPr lang="en-US" dirty="0" smtClean="0"/>
              <a:t> in Zoology Subject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/>
          <a:p>
            <a:r>
              <a:rPr lang="en-US" dirty="0" smtClean="0"/>
              <a:t>Jobs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338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Teaching Jobs School/ College / Universities</a:t>
            </a:r>
          </a:p>
          <a:p>
            <a:r>
              <a:rPr lang="en-US" dirty="0" smtClean="0"/>
              <a:t>Forest Service</a:t>
            </a:r>
          </a:p>
          <a:p>
            <a:pPr lvl="1"/>
            <a:r>
              <a:rPr lang="en-US" dirty="0" smtClean="0"/>
              <a:t>Indian Forest Service</a:t>
            </a:r>
          </a:p>
          <a:p>
            <a:pPr lvl="3"/>
            <a:r>
              <a:rPr lang="en-US" dirty="0" smtClean="0">
                <a:hlinkClick r:id="rId2"/>
              </a:rPr>
              <a:t>http://www.employmentnews.gov.in/</a:t>
            </a:r>
            <a:endParaRPr lang="en-US" dirty="0" smtClean="0"/>
          </a:p>
          <a:p>
            <a:pPr lvl="3"/>
            <a:r>
              <a:rPr lang="en-US" dirty="0" smtClean="0">
                <a:hlinkClick r:id="rId3"/>
              </a:rPr>
              <a:t>http://employmentnews.gov.in/NewEmp/Home.aspx</a:t>
            </a:r>
            <a:endParaRPr lang="en-US" dirty="0" smtClean="0"/>
          </a:p>
          <a:p>
            <a:pPr lvl="1"/>
            <a:r>
              <a:rPr lang="en-US" dirty="0" smtClean="0"/>
              <a:t>H.P Forest Service </a:t>
            </a:r>
            <a:r>
              <a:rPr lang="en-US" dirty="0" err="1" smtClean="0"/>
              <a:t>Shimla</a:t>
            </a:r>
            <a:endParaRPr lang="en-US" dirty="0" smtClean="0"/>
          </a:p>
          <a:p>
            <a:pPr lvl="3"/>
            <a:r>
              <a:rPr lang="en-US" dirty="0" smtClean="0">
                <a:hlinkClick r:id="rId4"/>
              </a:rPr>
              <a:t>http://www.hp.gov.in/hppsc/</a:t>
            </a:r>
            <a:endParaRPr lang="en-US" dirty="0" smtClean="0"/>
          </a:p>
          <a:p>
            <a:r>
              <a:rPr lang="en-US" dirty="0" smtClean="0"/>
              <a:t>Pharmaceutical industry</a:t>
            </a:r>
          </a:p>
          <a:p>
            <a:r>
              <a:rPr lang="en-US" dirty="0" smtClean="0"/>
              <a:t>Research Government Sector / Private Sector</a:t>
            </a:r>
          </a:p>
          <a:p>
            <a:r>
              <a:rPr lang="en-US" dirty="0" smtClean="0"/>
              <a:t>Discoverer / Tourism / Breeding</a:t>
            </a:r>
          </a:p>
          <a:p>
            <a:r>
              <a:rPr lang="en-US" dirty="0" smtClean="0"/>
              <a:t>Animal Husbandry</a:t>
            </a:r>
          </a:p>
          <a:p>
            <a:r>
              <a:rPr lang="en-US" dirty="0" smtClean="0"/>
              <a:t>CIFE</a:t>
            </a:r>
          </a:p>
          <a:p>
            <a:r>
              <a:rPr lang="en-US" dirty="0" smtClean="0"/>
              <a:t>Animal care and food preservation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Real World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Our Alumni after Passing </a:t>
            </a:r>
            <a:r>
              <a:rPr lang="en-IN" dirty="0" err="1" smtClean="0"/>
              <a:t>TYBSc</a:t>
            </a:r>
            <a:r>
              <a:rPr lang="en-IN" dirty="0" smtClean="0"/>
              <a:t> BZ are very well placed.</a:t>
            </a:r>
          </a:p>
          <a:p>
            <a:r>
              <a:rPr lang="en-IN" dirty="0" smtClean="0"/>
              <a:t>Few of them are….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Teaching opportunities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27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4602"/>
                <a:gridCol w="56149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Name of Alumni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Details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Dr. Alkama Faqih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HSC to </a:t>
                      </a:r>
                      <a:r>
                        <a:rPr lang="en-IN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Ph.D</a:t>
                      </a:r>
                      <a:r>
                        <a:rPr lang="en-I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from Rizvi College of Arts, Science &amp; Commerce</a:t>
                      </a:r>
                    </a:p>
                    <a:p>
                      <a:r>
                        <a:rPr lang="en-I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Working as assistant Professor in Botany Dept. of Rizvi College of Arts , Science and Commerce</a:t>
                      </a:r>
                    </a:p>
                    <a:p>
                      <a:r>
                        <a:rPr lang="en-IN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Member of Help Yourself Foundation .  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Dr.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Smita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Subramanian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Asst.Prof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, Department of Zoology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in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VIVA College,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Virar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Firdous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Ansari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Assistant Teacher (Biology, Jr. College) 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College -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Mithibai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College,  Vile Parle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Rehana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Javed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Visiting faculty for LM college</a:t>
                      </a:r>
                      <a:endParaRPr kumimoji="0" lang="en-US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325</TotalTime>
  <Words>556</Words>
  <Application>Microsoft Office PowerPoint</Application>
  <PresentationFormat>On-screen Show (4:3)</PresentationFormat>
  <Paragraphs>143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Rizvi College Of Arts Science &amp; Commerce</vt:lpstr>
      <vt:lpstr>Basic Requirement to Do BSc in BZ</vt:lpstr>
      <vt:lpstr>After taking Admission in FYBSc CBZ</vt:lpstr>
      <vt:lpstr>After TYBSc BZ </vt:lpstr>
      <vt:lpstr>Top Specializations in M.Sc  </vt:lpstr>
      <vt:lpstr>Ph.D in Botany and Zoology</vt:lpstr>
      <vt:lpstr>Jobs</vt:lpstr>
      <vt:lpstr>Real World</vt:lpstr>
      <vt:lpstr>College Teaching opportunities </vt:lpstr>
      <vt:lpstr>School Teaching Opportunities</vt:lpstr>
      <vt:lpstr>Paramedical Opportunities</vt:lpstr>
      <vt:lpstr>Paramedical Opportunities</vt:lpstr>
      <vt:lpstr>Other Opportunities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 in Zoology</dc:title>
  <dc:creator>Saba Rais</dc:creator>
  <cp:lastModifiedBy>bmm</cp:lastModifiedBy>
  <cp:revision>60</cp:revision>
  <dcterms:created xsi:type="dcterms:W3CDTF">2020-05-08T15:33:38Z</dcterms:created>
  <dcterms:modified xsi:type="dcterms:W3CDTF">2021-08-23T06:19:19Z</dcterms:modified>
</cp:coreProperties>
</file>